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>
        <p:scale>
          <a:sx n="179" d="100"/>
          <a:sy n="179" d="100"/>
        </p:scale>
        <p:origin x="-297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11049-7426-F449-B515-4D8AAF10C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302382-66C4-8E46-B81B-DB068CE58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CEA0F-9BE0-9140-A6BE-4BD67605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DAC856-ACED-B54B-A887-7F6D8B0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08EFAD-3E78-484B-8071-454AB2F9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84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764AE6-B23A-B44D-AC85-5A72D20B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9431F32-EAB9-0C44-B1AD-34AF5591E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72B9C-8F17-2C4E-B69C-56DE86E8B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ACB4A1-1426-7D4E-A5E2-A50F0169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BAEFD4-95FB-1F4A-8CCE-0ACCF178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13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5E445A-9364-6B4E-A35E-06D9A95AC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36EF5F-9A87-4C49-B7F2-FF9675C99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3B28DD-7878-BF46-AE00-47EA6993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FA870-D66C-6744-B925-C079E0ED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FC86E2-A722-8040-9B99-C1BD98E7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55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D7574F-8729-464B-8EB1-F255559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FB9E0A-6171-2445-A83E-9C3AD5EF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9FAA77-6403-544A-A2CE-E227737C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45CB0B-ED11-774D-9050-5F572C0F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C1BF40-9BDE-9D48-8B59-434292C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38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F3446-D346-7C4F-8B5E-C7BC6C80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60B85B-7D2F-9C43-8054-737FB9DA0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42E639-5683-CD4B-BB6C-2463B663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7FEA92-F572-C247-94FF-0170D6C3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12A21B-A2FE-A04F-B37E-FC6C2601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65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8606C8-29B7-E24E-B807-F207BBD1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8A2ACA-8B51-3F4E-987A-439BD278A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1913C8-9DCE-4349-BBB1-AA234A05A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8B6B4B-8EBA-2449-9531-BD80D39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B70C56-3532-FA4F-8F87-51DCB0E6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A4C20C-4C8A-6A4B-B7CE-B6456B15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25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6D4AA5-E8F7-F142-8536-216E3019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E5DFCE-CA2F-BE41-A450-581A80B6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DF2BE2-08F5-194C-9496-BD4FDBD92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BC94C82-B8A4-5C48-85A7-71310EE03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BF5677-404D-AE4C-BB7D-65D33BB6B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5D83EDD-52A1-8A46-BE13-680FB217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970BAB-1823-3F46-9E56-EF039763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4156BC-D562-1A4F-B329-3281DE1D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72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0BFC45-A2E3-ED43-B758-A4849D97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3198E0E-E9EF-D64A-9FE6-DFCAEE51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827D89-C928-C948-8194-8D7DD0FB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9A2D16-6DF5-5F44-A127-5A4565AE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26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DAE3C5A-CFCF-A942-916D-D6B3842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175632D-4DA9-6849-99EE-C8537B07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CB2C29-9575-BE4C-BB7A-0D1A674D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53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337F27-43E3-5F46-8465-CF0B4036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1CF4D4-EE43-034D-8668-31E4E430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17A6C1-DAE2-E04C-8D53-72B12B8AD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2F6B3B-058C-D649-9395-F0A6D602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0C6407-7B9A-0348-98BC-C631CED6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FF4F39-4631-5F40-AA25-6C903428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37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C2B64-84A1-3446-8F5D-53BBD4C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1AA635-1432-6443-8DA0-54A5AF443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A8597A-419C-F04C-A77F-1E53DAB41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DD0552-D98A-CC4A-9DF7-6DB1927F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FB03EC-D3D3-A049-BBC6-3191031C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9549D3-1D59-6E43-8634-63E1E132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06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BC78B5E-D8DB-9746-8659-A838038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2CC796-80E2-9D4B-B24A-A915501C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5D5526-6DDA-4442-BD7D-FDBDCD038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7C4E7-2BE9-F349-950A-21D2E9425CE6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BB2331-94BD-954C-AEB1-03471A34B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EA03A3-C538-4D45-BB07-AF7B5E97B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F00C-9DF1-1E43-AC1E-783F5F6648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8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78B682-470C-524D-899A-41FD956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4A1508-AF8C-8D4B-9105-9C40D724B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63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5F8F619E-D716-2342-8677-11785E719794}"/>
              </a:ext>
            </a:extLst>
          </p:cNvPr>
          <p:cNvGrpSpPr/>
          <p:nvPr/>
        </p:nvGrpSpPr>
        <p:grpSpPr>
          <a:xfrm>
            <a:off x="2187907" y="0"/>
            <a:ext cx="8277580" cy="6858000"/>
            <a:chOff x="2187907" y="0"/>
            <a:chExt cx="8277580" cy="6858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3B8726D-AB94-2944-A344-413C86D6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D5B9130-F857-4D4C-B68D-400E7AFEA8D1}"/>
                </a:ext>
              </a:extLst>
            </p:cNvPr>
            <p:cNvGrpSpPr/>
            <p:nvPr/>
          </p:nvGrpSpPr>
          <p:grpSpPr>
            <a:xfrm>
              <a:off x="3781287" y="1541179"/>
              <a:ext cx="2314713" cy="941890"/>
              <a:chOff x="3781287" y="1541179"/>
              <a:chExt cx="2314713" cy="941890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17F00CBF-7878-0845-9370-6BF63885B9BE}"/>
                  </a:ext>
                </a:extLst>
              </p:cNvPr>
              <p:cNvGrpSpPr/>
              <p:nvPr/>
            </p:nvGrpSpPr>
            <p:grpSpPr>
              <a:xfrm>
                <a:off x="3781287" y="1541179"/>
                <a:ext cx="1569660" cy="369332"/>
                <a:chOff x="834887" y="1868557"/>
                <a:chExt cx="1569660" cy="36933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760ABCBE-D3E1-EC40-B64D-5269C93B5CD9}"/>
                    </a:ext>
                  </a:extLst>
                </p:cNvPr>
                <p:cNvSpPr/>
                <p:nvPr/>
              </p:nvSpPr>
              <p:spPr>
                <a:xfrm>
                  <a:off x="834887" y="1868557"/>
                  <a:ext cx="1569660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B53CF921-2DDC-394D-A174-56D85B724B6B}"/>
                    </a:ext>
                  </a:extLst>
                </p:cNvPr>
                <p:cNvSpPr txBox="1"/>
                <p:nvPr/>
              </p:nvSpPr>
              <p:spPr>
                <a:xfrm>
                  <a:off x="834887" y="186855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ファンベルト</a:t>
                  </a:r>
                  <a:endParaRPr kumimoji="1" lang="ja-JP" altLang="en-US"/>
                </a:p>
              </p:txBody>
            </p:sp>
          </p:grp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EFA809EB-FAA8-4843-98F3-52D5D8C1A739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4566117" y="1910511"/>
                <a:ext cx="1529883" cy="5725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612998B-8844-D946-B15B-D716A4E4EC31}"/>
                </a:ext>
              </a:extLst>
            </p:cNvPr>
            <p:cNvGrpSpPr/>
            <p:nvPr/>
          </p:nvGrpSpPr>
          <p:grpSpPr>
            <a:xfrm>
              <a:off x="4938642" y="414623"/>
              <a:ext cx="2314713" cy="944494"/>
              <a:chOff x="3781286" y="1541179"/>
              <a:chExt cx="2314713" cy="944494"/>
            </a:xfrm>
          </p:grpSpPr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06CC0F51-F31F-D64B-9499-0EFA9911DF5E}"/>
                  </a:ext>
                </a:extLst>
              </p:cNvPr>
              <p:cNvGrpSpPr/>
              <p:nvPr/>
            </p:nvGrpSpPr>
            <p:grpSpPr>
              <a:xfrm>
                <a:off x="3781286" y="1541179"/>
                <a:ext cx="1800493" cy="371936"/>
                <a:chOff x="834886" y="1868557"/>
                <a:chExt cx="1800493" cy="371936"/>
              </a:xfrm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E55E7431-386D-904E-B973-9ACF271E0D8D}"/>
                    </a:ext>
                  </a:extLst>
                </p:cNvPr>
                <p:cNvSpPr/>
                <p:nvPr/>
              </p:nvSpPr>
              <p:spPr>
                <a:xfrm>
                  <a:off x="834886" y="1868557"/>
                  <a:ext cx="1800493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644DF3D8-06FE-7944-A695-5C0FD76EE60B}"/>
                    </a:ext>
                  </a:extLst>
                </p:cNvPr>
                <p:cNvSpPr txBox="1"/>
                <p:nvPr/>
              </p:nvSpPr>
              <p:spPr>
                <a:xfrm>
                  <a:off x="834886" y="1871161"/>
                  <a:ext cx="1800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/>
                    <a:t>オルタネーター</a:t>
                  </a:r>
                </a:p>
              </p:txBody>
            </p:sp>
          </p:grp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3456D41-2FA0-BA42-BC4A-CFC2FAE855BF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4681533" y="1913115"/>
                <a:ext cx="1414466" cy="5725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46E8BBB3-1831-7D45-9B6B-E1E696044045}"/>
                </a:ext>
              </a:extLst>
            </p:cNvPr>
            <p:cNvGrpSpPr/>
            <p:nvPr/>
          </p:nvGrpSpPr>
          <p:grpSpPr>
            <a:xfrm>
              <a:off x="2187907" y="3429000"/>
              <a:ext cx="2314713" cy="959582"/>
              <a:chOff x="3781286" y="1541178"/>
              <a:chExt cx="2314713" cy="959582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5983343-0B94-DD46-B3A2-5F5A4ED9FF04}"/>
                  </a:ext>
                </a:extLst>
              </p:cNvPr>
              <p:cNvGrpSpPr/>
              <p:nvPr/>
            </p:nvGrpSpPr>
            <p:grpSpPr>
              <a:xfrm>
                <a:off x="3781286" y="1541178"/>
                <a:ext cx="2031325" cy="387024"/>
                <a:chOff x="834886" y="1868556"/>
                <a:chExt cx="2031325" cy="387024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B8A9E15E-F35B-2340-B578-B712FC456D25}"/>
                    </a:ext>
                  </a:extLst>
                </p:cNvPr>
                <p:cNvSpPr/>
                <p:nvPr/>
              </p:nvSpPr>
              <p:spPr>
                <a:xfrm>
                  <a:off x="834886" y="1868556"/>
                  <a:ext cx="2031325" cy="38702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204005B8-1D10-6845-9440-9D8C92E31046}"/>
                    </a:ext>
                  </a:extLst>
                </p:cNvPr>
                <p:cNvSpPr txBox="1"/>
                <p:nvPr/>
              </p:nvSpPr>
              <p:spPr>
                <a:xfrm>
                  <a:off x="834886" y="1886248"/>
                  <a:ext cx="2031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/>
                    <a:t>クランクシャフト</a:t>
                  </a:r>
                </a:p>
              </p:txBody>
            </p:sp>
          </p:grp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4244DD91-D8E7-8047-B0FD-6C5F3765D84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>
                <a:off x="4796949" y="1928202"/>
                <a:ext cx="1299050" cy="5725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65888777-E147-9044-B8D0-D1CCCDCA292F}"/>
                </a:ext>
              </a:extLst>
            </p:cNvPr>
            <p:cNvGrpSpPr/>
            <p:nvPr/>
          </p:nvGrpSpPr>
          <p:grpSpPr>
            <a:xfrm>
              <a:off x="7764256" y="2642234"/>
              <a:ext cx="2378352" cy="1303643"/>
              <a:chOff x="3434260" y="1541179"/>
              <a:chExt cx="2378352" cy="1303643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D6605E0C-3114-3347-8430-7E0EB886054E}"/>
                  </a:ext>
                </a:extLst>
              </p:cNvPr>
              <p:cNvGrpSpPr/>
              <p:nvPr/>
            </p:nvGrpSpPr>
            <p:grpSpPr>
              <a:xfrm>
                <a:off x="3781287" y="1541179"/>
                <a:ext cx="2031325" cy="374340"/>
                <a:chOff x="834887" y="1868557"/>
                <a:chExt cx="2031325" cy="374340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F5B46768-BD53-9C46-95D0-C1B66BB8D442}"/>
                    </a:ext>
                  </a:extLst>
                </p:cNvPr>
                <p:cNvSpPr/>
                <p:nvPr/>
              </p:nvSpPr>
              <p:spPr>
                <a:xfrm>
                  <a:off x="834887" y="1868557"/>
                  <a:ext cx="2031325" cy="3743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609DDF0E-3024-CD45-8ED6-CBD47D889408}"/>
                    </a:ext>
                  </a:extLst>
                </p:cNvPr>
                <p:cNvSpPr txBox="1"/>
                <p:nvPr/>
              </p:nvSpPr>
              <p:spPr>
                <a:xfrm>
                  <a:off x="834887" y="1873565"/>
                  <a:ext cx="2031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ウォーターポンプ</a:t>
                  </a:r>
                  <a:endParaRPr kumimoji="1" lang="ja-JP" altLang="en-US"/>
                </a:p>
              </p:txBody>
            </p:sp>
          </p:grp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BFE528DB-71EF-F142-BB37-10B9828AE21A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>
                <a:off x="3434260" y="1915519"/>
                <a:ext cx="1362690" cy="9293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1B88DC0-8988-6A4E-9B7E-7C7D55CBED2C}"/>
                </a:ext>
              </a:extLst>
            </p:cNvPr>
            <p:cNvGrpSpPr/>
            <p:nvPr/>
          </p:nvGrpSpPr>
          <p:grpSpPr>
            <a:xfrm>
              <a:off x="7625474" y="4866791"/>
              <a:ext cx="2840013" cy="1303643"/>
              <a:chOff x="3434264" y="1541179"/>
              <a:chExt cx="2840013" cy="1303643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D7B23E71-CA5A-8A47-BF07-B5C781935D26}"/>
                  </a:ext>
                </a:extLst>
              </p:cNvPr>
              <p:cNvGrpSpPr/>
              <p:nvPr/>
            </p:nvGrpSpPr>
            <p:grpSpPr>
              <a:xfrm>
                <a:off x="3781287" y="1541179"/>
                <a:ext cx="2492990" cy="374340"/>
                <a:chOff x="834887" y="1868557"/>
                <a:chExt cx="2492990" cy="374340"/>
              </a:xfrm>
            </p:grpSpPr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1301BBE3-3972-DE41-8503-F2A5504F11B2}"/>
                    </a:ext>
                  </a:extLst>
                </p:cNvPr>
                <p:cNvSpPr/>
                <p:nvPr/>
              </p:nvSpPr>
              <p:spPr>
                <a:xfrm>
                  <a:off x="834887" y="1868557"/>
                  <a:ext cx="2492990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43F2C001-B16B-A248-88C0-4874C0513389}"/>
                    </a:ext>
                  </a:extLst>
                </p:cNvPr>
                <p:cNvSpPr txBox="1"/>
                <p:nvPr/>
              </p:nvSpPr>
              <p:spPr>
                <a:xfrm>
                  <a:off x="834887" y="1873565"/>
                  <a:ext cx="24929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/>
                    <a:t>エアコンコンプレッサ</a:t>
                  </a:r>
                </a:p>
              </p:txBody>
            </p:sp>
          </p:grp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1F8C6760-48CA-0B43-944E-093446CC0F2C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 flipH="1">
                <a:off x="3434264" y="1915519"/>
                <a:ext cx="1593518" cy="9293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158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C7D86D1-DDEB-8A46-BD47-EE8FED0DF1BA}"/>
              </a:ext>
            </a:extLst>
          </p:cNvPr>
          <p:cNvGrpSpPr/>
          <p:nvPr/>
        </p:nvGrpSpPr>
        <p:grpSpPr>
          <a:xfrm>
            <a:off x="1095375" y="0"/>
            <a:ext cx="10001250" cy="6858000"/>
            <a:chOff x="1095375" y="0"/>
            <a:chExt cx="10001250" cy="6858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7681637-26D0-304B-96CA-C63E1A47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75" y="0"/>
              <a:ext cx="10001250" cy="6858000"/>
            </a:xfrm>
            <a:prstGeom prst="rect">
              <a:avLst/>
            </a:prstGeom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29E88226-9B98-7C47-8176-481D3DCE2698}"/>
                </a:ext>
              </a:extLst>
            </p:cNvPr>
            <p:cNvGrpSpPr/>
            <p:nvPr/>
          </p:nvGrpSpPr>
          <p:grpSpPr>
            <a:xfrm>
              <a:off x="1908636" y="4891596"/>
              <a:ext cx="2689997" cy="1604085"/>
              <a:chOff x="3781286" y="331010"/>
              <a:chExt cx="2689997" cy="1604085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B0C7D084-B56A-D04C-9869-CEEA82BEC4E8}"/>
                  </a:ext>
                </a:extLst>
              </p:cNvPr>
              <p:cNvGrpSpPr/>
              <p:nvPr/>
            </p:nvGrpSpPr>
            <p:grpSpPr>
              <a:xfrm>
                <a:off x="3781286" y="1541178"/>
                <a:ext cx="2492990" cy="393917"/>
                <a:chOff x="834886" y="1868556"/>
                <a:chExt cx="2492990" cy="393917"/>
              </a:xfrm>
            </p:grpSpPr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3BAD3DDF-DB43-B64A-AD28-23594085AE8E}"/>
                    </a:ext>
                  </a:extLst>
                </p:cNvPr>
                <p:cNvSpPr/>
                <p:nvPr/>
              </p:nvSpPr>
              <p:spPr>
                <a:xfrm>
                  <a:off x="834886" y="1868556"/>
                  <a:ext cx="2492990" cy="39391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62263BEB-5E3E-5F41-93DA-A9F43EA00CDD}"/>
                    </a:ext>
                  </a:extLst>
                </p:cNvPr>
                <p:cNvSpPr txBox="1"/>
                <p:nvPr/>
              </p:nvSpPr>
              <p:spPr>
                <a:xfrm>
                  <a:off x="834886" y="1893141"/>
                  <a:ext cx="24929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イグニッションコイル</a:t>
                  </a:r>
                  <a:endParaRPr kumimoji="1" lang="ja-JP" altLang="en-US"/>
                </a:p>
              </p:txBody>
            </p:sp>
          </p:grp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8BF449D7-3642-D742-907E-518F5105715A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V="1">
                <a:off x="5027781" y="331010"/>
                <a:ext cx="1443502" cy="123475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208FD015-43C7-B14C-82D0-8088CC8ADD4E}"/>
                </a:ext>
              </a:extLst>
            </p:cNvPr>
            <p:cNvGrpSpPr/>
            <p:nvPr/>
          </p:nvGrpSpPr>
          <p:grpSpPr>
            <a:xfrm>
              <a:off x="5136811" y="4279037"/>
              <a:ext cx="1800493" cy="2241229"/>
              <a:chOff x="3781286" y="-306134"/>
              <a:chExt cx="1800493" cy="2241229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7CD7E6FB-869F-C943-875C-5E0DCF3222F4}"/>
                  </a:ext>
                </a:extLst>
              </p:cNvPr>
              <p:cNvGrpSpPr/>
              <p:nvPr/>
            </p:nvGrpSpPr>
            <p:grpSpPr>
              <a:xfrm>
                <a:off x="3781286" y="1541178"/>
                <a:ext cx="1800493" cy="393917"/>
                <a:chOff x="834886" y="1868556"/>
                <a:chExt cx="1800493" cy="393917"/>
              </a:xfrm>
            </p:grpSpPr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00B646D2-2858-1642-A93B-29E3714FD98B}"/>
                    </a:ext>
                  </a:extLst>
                </p:cNvPr>
                <p:cNvSpPr/>
                <p:nvPr/>
              </p:nvSpPr>
              <p:spPr>
                <a:xfrm>
                  <a:off x="834886" y="1868556"/>
                  <a:ext cx="1800493" cy="39391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79825FBB-A330-4E4D-BB0B-DD0191530F23}"/>
                    </a:ext>
                  </a:extLst>
                </p:cNvPr>
                <p:cNvSpPr txBox="1"/>
                <p:nvPr/>
              </p:nvSpPr>
              <p:spPr>
                <a:xfrm>
                  <a:off x="834886" y="1893141"/>
                  <a:ext cx="1800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スパークプラグ</a:t>
                  </a:r>
                  <a:endParaRPr kumimoji="1" lang="ja-JP" altLang="en-US"/>
                </a:p>
              </p:txBody>
            </p:sp>
          </p:grp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AD901331-614B-AF4F-A620-AE5424A2B716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4418528" y="-306134"/>
                <a:ext cx="263005" cy="18473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407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D1E3253-AF49-E94F-97B1-9DC9CFB8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4137">
            <a:off x="4180816" y="2903706"/>
            <a:ext cx="3830365" cy="21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938A3EC-5F6F-EA4C-896B-91F2A41C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874661">
            <a:off x="-1" y="26416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8DA23148-E9AE-894F-B08A-95835669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562100"/>
            <a:ext cx="1384300" cy="3733800"/>
          </a:xfrm>
          <a:prstGeom prst="rect">
            <a:avLst/>
          </a:prstGeom>
        </p:spPr>
      </p:pic>
      <p:sp>
        <p:nvSpPr>
          <p:cNvPr id="18" name="右大かっこ 17">
            <a:extLst>
              <a:ext uri="{FF2B5EF4-FFF2-40B4-BE49-F238E27FC236}">
                <a16:creationId xmlns:a16="http://schemas.microsoft.com/office/drawing/2014/main" id="{8C4324B1-ABB6-E048-A2F0-0C215C6F942D}"/>
              </a:ext>
            </a:extLst>
          </p:cNvPr>
          <p:cNvSpPr/>
          <p:nvPr/>
        </p:nvSpPr>
        <p:spPr>
          <a:xfrm>
            <a:off x="6879430" y="1562100"/>
            <a:ext cx="273177" cy="914400"/>
          </a:xfrm>
          <a:prstGeom prst="rightBracket">
            <a:avLst>
              <a:gd name="adj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大かっこ 18">
            <a:extLst>
              <a:ext uri="{FF2B5EF4-FFF2-40B4-BE49-F238E27FC236}">
                <a16:creationId xmlns:a16="http://schemas.microsoft.com/office/drawing/2014/main" id="{C0F0BF8E-4B35-2640-AD95-836A4EB41363}"/>
              </a:ext>
            </a:extLst>
          </p:cNvPr>
          <p:cNvSpPr/>
          <p:nvPr/>
        </p:nvSpPr>
        <p:spPr>
          <a:xfrm>
            <a:off x="6879430" y="2476499"/>
            <a:ext cx="273177" cy="1845469"/>
          </a:xfrm>
          <a:prstGeom prst="rightBracket">
            <a:avLst>
              <a:gd name="adj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3F274353-3901-EE40-9D11-3ADCEF781DCD}"/>
              </a:ext>
            </a:extLst>
          </p:cNvPr>
          <p:cNvSpPr/>
          <p:nvPr/>
        </p:nvSpPr>
        <p:spPr>
          <a:xfrm>
            <a:off x="6879429" y="4321968"/>
            <a:ext cx="273177" cy="973932"/>
          </a:xfrm>
          <a:prstGeom prst="rightBracket">
            <a:avLst>
              <a:gd name="adj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C08EB2-F84E-F641-ADD7-05D48D9D80E0}"/>
              </a:ext>
            </a:extLst>
          </p:cNvPr>
          <p:cNvSpPr txBox="1"/>
          <p:nvPr/>
        </p:nvSpPr>
        <p:spPr>
          <a:xfrm>
            <a:off x="7593806" y="1757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ピストン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4C2E7B-6359-6543-B11E-E34B8A8E7E76}"/>
              </a:ext>
            </a:extLst>
          </p:cNvPr>
          <p:cNvSpPr txBox="1"/>
          <p:nvPr/>
        </p:nvSpPr>
        <p:spPr>
          <a:xfrm>
            <a:off x="7765256" y="33361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コネクティングロッド</a:t>
            </a:r>
          </a:p>
        </p:txBody>
      </p:sp>
    </p:spTree>
    <p:extLst>
      <p:ext uri="{BB962C8B-B14F-4D97-AF65-F5344CB8AC3E}">
        <p14:creationId xmlns:p14="http://schemas.microsoft.com/office/powerpoint/2010/main" val="30120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</Words>
  <Application>Microsoft Macintosh PowerPoint</Application>
  <PresentationFormat>ワイド画面</PresentationFormat>
  <Paragraphs>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両儀 式</dc:creator>
  <cp:lastModifiedBy>両儀 式</cp:lastModifiedBy>
  <cp:revision>7</cp:revision>
  <dcterms:created xsi:type="dcterms:W3CDTF">2021-02-11T07:09:09Z</dcterms:created>
  <dcterms:modified xsi:type="dcterms:W3CDTF">2021-02-11T12:52:51Z</dcterms:modified>
</cp:coreProperties>
</file>